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5"/>
  </p:notesMasterIdLst>
  <p:handoutMasterIdLst>
    <p:handoutMasterId r:id="rId56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94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777" r:id="rId37"/>
    <p:sldId id="778" r:id="rId38"/>
    <p:sldId id="779" r:id="rId39"/>
    <p:sldId id="780" r:id="rId40"/>
    <p:sldId id="781" r:id="rId41"/>
    <p:sldId id="782" r:id="rId42"/>
    <p:sldId id="784" r:id="rId43"/>
    <p:sldId id="786" r:id="rId44"/>
    <p:sldId id="787" r:id="rId45"/>
    <p:sldId id="788" r:id="rId46"/>
    <p:sldId id="793" r:id="rId47"/>
    <p:sldId id="795" r:id="rId48"/>
    <p:sldId id="789" r:id="rId49"/>
    <p:sldId id="790" r:id="rId50"/>
    <p:sldId id="796" r:id="rId51"/>
    <p:sldId id="792" r:id="rId52"/>
    <p:sldId id="783" r:id="rId53"/>
    <p:sldId id="785" r:id="rId54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94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93"/>
            <p14:sldId id="795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50" d="100"/>
          <a:sy n="50" d="100"/>
        </p:scale>
        <p:origin x="54" y="5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13.04.2018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13.04.2018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Практичность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практике: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значат все эти параметры?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1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  <p:pic>
        <p:nvPicPr>
          <p:cNvPr id="3" name="1_1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9900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pic>
        <p:nvPicPr>
          <p:cNvPr id="7" name="Shishkov01@170419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60349</TotalTime>
  <Words>1630</Words>
  <Application>Microsoft Office PowerPoint</Application>
  <PresentationFormat>Произвольный</PresentationFormat>
  <Paragraphs>474</Paragraphs>
  <Slides>52</Slides>
  <Notes>3</Notes>
  <HiddenSlides>4</HiddenSlides>
  <MMClips>3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практике: найм</vt:lpstr>
      <vt:lpstr>Наглядность</vt:lpstr>
      <vt:lpstr>Любая фраза — это лишь вершина айсберга</vt:lpstr>
      <vt:lpstr>Hello, world. Вариант 1</vt:lpstr>
      <vt:lpstr>Hello, world. Вариант 2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1429</cp:revision>
  <dcterms:created xsi:type="dcterms:W3CDTF">2014-09-09T08:22:07Z</dcterms:created>
  <dcterms:modified xsi:type="dcterms:W3CDTF">2018-04-13T16:47:39Z</dcterms:modified>
  <cp:category>presentation technology</cp:category>
</cp:coreProperties>
</file>